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4622"/>
  </p:normalViewPr>
  <p:slideViewPr>
    <p:cSldViewPr snapToGrid="0" snapToObjects="1">
      <p:cViewPr varScale="1">
        <p:scale>
          <a:sx n="118" d="100"/>
          <a:sy n="118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DF85-6697-0041-8591-2A6673EB3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6F21B-9A61-4A4F-B19A-ED3A971E6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B4BF1-BCE9-D348-A5D6-1BC50ADB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E64F-97A3-D048-8B9C-7F1AEC74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C475E-8EA2-9844-931C-E75FA0D6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1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3E25-1480-BA41-BBEE-0978D4EE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05A71-F5A7-044C-9CE2-A3B43967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C9324-867F-7E45-945D-BA0057D6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BD67C-4DE2-4E48-B7E2-725B50E7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46B3A-FEC6-9F44-A11C-131DEB97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135890-D3A5-C948-847A-206CD71CE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D5DA9-2ED0-9A4C-96D9-FD0BF1780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ACB9-E57E-B24B-8C43-929856E7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C0EE-A9FB-1D44-92A3-CA285686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15421-DF1B-154F-8F50-8C4E4814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F4ED-BEFC-1F4D-B188-ED8C81FB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3201-91FE-744C-A588-5536F7AB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821-6C0F-A74D-BAB5-7CFF3872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771E-109D-574E-81CA-06D27A52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A9A1-EC6D-2B4C-BE08-2B319234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E579-2A4B-6E45-AA83-AFD6257B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F1307-DB49-A547-8671-D4C2530E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861E-1AA5-9E4E-A501-C1BDDAF3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83D4-85F7-224F-8C6A-691B8327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A338E-6FFD-F244-A6C1-78ADFD13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2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21F9-3BD2-D04B-8F6E-793CEC8C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39A97-E907-3040-98B9-93D1C765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3E3EE-1CDF-E249-8DC0-88A9D3AB5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A6DC1-8259-B944-BC80-5B7C675D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C5206-11C3-ED43-B03F-11243A5C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8D19A-2468-E64E-815A-E5270A16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17DD-4A91-A64F-A1C2-3E75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BE722-C585-D442-90E3-19F71C90D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B9A8-6D74-F04A-A981-FC2CF7CDC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5D524-7051-864A-A03A-7899D22AD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D0746-BAE1-3540-A181-CA39384FF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8612F-97FA-4A4C-9DCD-777EF887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4ED14-8330-A34E-8360-90F0441F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48B4F-AEA5-B240-A1D9-EEE9EEF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7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E33E-775A-7549-A651-89BEDF90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D370D-025C-144B-83EC-FAAD1699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07879-5105-F948-8E2F-332E3C06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9C745-9D21-B344-85CD-8EEF586F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2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3F3DB-1A1B-F347-A339-4835FEE2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B99B2-CEFE-6F46-BEA2-86A5A74D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8D12-0FE6-7A4C-BD79-1C286385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4190-C081-F44F-978D-52B02B0C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45EF7-912A-5144-A20C-9915ACB9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674CC-109A-9F43-B95C-635655D9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31E97-CEB9-694A-8FA9-2B2EB572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D6473-14E6-FF48-8314-6AB6EB2D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F63B4-04C8-4942-AA35-D32B6D2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5CAA-A5FC-B844-8658-1ED814F0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72DF8-8335-064B-A2D3-D98190AC8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4F3A3-D758-1D40-A186-513E7CA2B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CCD2E-88F1-E54D-974E-33F586DB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F4A95-B4ED-1B46-AA5B-8F193176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DDE55-DEAF-B44C-95E2-DCDA5EC0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8A4BC-D292-7F42-B800-EFDB7B9B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F4BC1-B3C6-0E47-B74C-BF2259564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1122A-AABE-8B45-A153-56A39720E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C0DB0-4D27-834C-BC96-C7831F31D6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2F771-A48E-5241-B2A5-E33BA2429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D7D87-0ACD-6F4A-AFA0-12A3FE569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34D9-DF8F-F442-8609-C0218DBDF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5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80371-ADA5-D94D-A7C8-D60426E2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71" y="1602920"/>
            <a:ext cx="6684714" cy="24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675E0-F654-3949-A82B-60A68F2B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28" y="1730828"/>
            <a:ext cx="7784624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5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04BF1-3029-B344-B22D-A9FE5A41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79" y="489857"/>
            <a:ext cx="8801518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0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A39472-B5E4-9A43-BA2C-CA28CE2D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7" y="94478"/>
            <a:ext cx="8245929" cy="3287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E05C1-5D1E-F241-9E2C-90EB5330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56" y="3523476"/>
            <a:ext cx="8245929" cy="330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060C7-08F8-154C-88BE-20CD8739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28" y="1337128"/>
            <a:ext cx="9435912" cy="39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F3FAE-5719-0046-AC70-D20ED90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" y="1764393"/>
            <a:ext cx="12147326" cy="32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5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9F2A-9B23-6D43-8626-E4C602D3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3924-A090-BB46-BFE2-EA1FE1619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Source data – Yes</a:t>
            </a:r>
          </a:p>
          <a:p>
            <a:r>
              <a:rPr lang="en-US" dirty="0">
                <a:solidFill>
                  <a:srgbClr val="00B050"/>
                </a:solidFill>
              </a:rPr>
              <a:t>Source label – Yes</a:t>
            </a:r>
          </a:p>
          <a:p>
            <a:r>
              <a:rPr lang="en-US" dirty="0">
                <a:solidFill>
                  <a:srgbClr val="00B050"/>
                </a:solidFill>
              </a:rPr>
              <a:t>Target data – Yes</a:t>
            </a:r>
          </a:p>
          <a:p>
            <a:r>
              <a:rPr lang="en-US" dirty="0">
                <a:solidFill>
                  <a:srgbClr val="FF0000"/>
                </a:solidFill>
              </a:rPr>
              <a:t>Target label – No</a:t>
            </a:r>
          </a:p>
        </p:txBody>
      </p:sp>
    </p:spTree>
    <p:extLst>
      <p:ext uri="{BB962C8B-B14F-4D97-AF65-F5344CB8AC3E}">
        <p14:creationId xmlns:p14="http://schemas.microsoft.com/office/powerpoint/2010/main" val="406728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0F549-60B3-134E-93D9-02BE2965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190"/>
            <a:ext cx="12192000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A122B-D3F3-674F-9EC5-185F76A8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Straightforward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76385-8E59-5943-AD48-74D353E4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9" y="1690688"/>
            <a:ext cx="9068582" cy="134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C57CC-CC65-A44D-8408-EF02ED69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3881663"/>
            <a:ext cx="9141495" cy="1180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EC145-B53B-224D-AFF0-76FE95E7A3C1}"/>
              </a:ext>
            </a:extLst>
          </p:cNvPr>
          <p:cNvSpPr txBox="1"/>
          <p:nvPr/>
        </p:nvSpPr>
        <p:spPr>
          <a:xfrm>
            <a:off x="1561708" y="5344886"/>
            <a:ext cx="666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Resemble data drawn from target domain, but not content!</a:t>
            </a:r>
          </a:p>
        </p:txBody>
      </p:sp>
    </p:spTree>
    <p:extLst>
      <p:ext uri="{BB962C8B-B14F-4D97-AF65-F5344CB8AC3E}">
        <p14:creationId xmlns:p14="http://schemas.microsoft.com/office/powerpoint/2010/main" val="231377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7ADC-05A4-8C40-B82C-47688E59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Cycle Consistence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796F8-60AE-2A4A-8980-518C1D6C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3" y="2373086"/>
            <a:ext cx="10270673" cy="16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491F-37E3-2F45-AE4E-20C788FE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Consistence and Feature GAN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96361-B0E1-9E4C-BC4D-3A17BC68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6" y="2272392"/>
            <a:ext cx="10265227" cy="1004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523BF-0679-A94A-9613-6A35E586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6" y="4650014"/>
            <a:ext cx="10307228" cy="7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218A-F252-A841-978C-CA04ED923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Loss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75CCB-D60D-F947-A472-7E777376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12" y="1988457"/>
            <a:ext cx="10150976" cy="3280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5BF01-5C41-7C4B-A087-CF1EE942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12" y="5708650"/>
            <a:ext cx="10087652" cy="55063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0736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CDC9-693F-C24F-9AE8-91F43B8D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domain adaptation across digit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A5864-DCE1-2E4C-A51E-B2AA60F8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42" y="2586263"/>
            <a:ext cx="7078115" cy="26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52</Words>
  <Application>Microsoft Macintosh PowerPoint</Application>
  <PresentationFormat>Widescreen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Unsupervised Domain Adaptation</vt:lpstr>
      <vt:lpstr>PowerPoint Presentation</vt:lpstr>
      <vt:lpstr>Straightforward Approach</vt:lpstr>
      <vt:lpstr>Proposed Cycle Consistence</vt:lpstr>
      <vt:lpstr>Semantic Consistence and Feature GAN Loss</vt:lpstr>
      <vt:lpstr>Overall Loss Function</vt:lpstr>
      <vt:lpstr>Unsupervised domain adaptation across digit datasets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Pingkun Yan</dc:creator>
  <cp:lastModifiedBy>Pingkun Yan</cp:lastModifiedBy>
  <cp:revision>50</cp:revision>
  <dcterms:created xsi:type="dcterms:W3CDTF">2018-06-25T02:09:41Z</dcterms:created>
  <dcterms:modified xsi:type="dcterms:W3CDTF">2018-08-16T18:24:10Z</dcterms:modified>
</cp:coreProperties>
</file>